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8" r:id="rId4"/>
    <p:sldId id="259" r:id="rId5"/>
    <p:sldId id="260" r:id="rId6"/>
    <p:sldId id="261" r:id="rId7"/>
    <p:sldId id="262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336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01.07.16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01.07.16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 smtClean="0"/>
              <a:t>Tabelle durch Klicken auf Symbol hinzufügen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 smtClean="0"/>
              <a:t>Tabelle durch Klicken auf Symbol hinzufügen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err="1" smtClean="0"/>
              <a:t>Labour</a:t>
            </a:r>
            <a:r>
              <a:rPr lang="en-US" sz="2800" dirty="0" smtClean="0"/>
              <a:t> </a:t>
            </a:r>
            <a:r>
              <a:rPr lang="en-US" sz="2800" dirty="0" smtClean="0"/>
              <a:t>Arrangements and </a:t>
            </a:r>
            <a:r>
              <a:rPr lang="en-US" sz="2800" dirty="0" smtClean="0"/>
              <a:t>Farmers’ Exchange </a:t>
            </a:r>
            <a:r>
              <a:rPr lang="en-US" sz="2800" dirty="0" smtClean="0"/>
              <a:t>Networks: Following a Maize-Fertilizer Intervention in Northern Tanzania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Gundula</a:t>
            </a:r>
            <a:r>
              <a:rPr lang="en-US" dirty="0" smtClean="0"/>
              <a:t> Fischer, Simon </a:t>
            </a:r>
            <a:r>
              <a:rPr lang="en-US" dirty="0" err="1" smtClean="0"/>
              <a:t>Wittich</a:t>
            </a:r>
            <a:r>
              <a:rPr lang="en-US" dirty="0" smtClean="0"/>
              <a:t> (IITA)</a:t>
            </a:r>
          </a:p>
          <a:p>
            <a:r>
              <a:rPr lang="en-US" dirty="0" smtClean="0"/>
              <a:t>ESA </a:t>
            </a:r>
            <a:r>
              <a:rPr lang="en-US" dirty="0" err="1" smtClean="0"/>
              <a:t>Writeshop</a:t>
            </a:r>
            <a:r>
              <a:rPr lang="en-US" dirty="0" smtClean="0"/>
              <a:t> Dar </a:t>
            </a:r>
            <a:r>
              <a:rPr lang="en-US" dirty="0" err="1" smtClean="0"/>
              <a:t>es</a:t>
            </a:r>
            <a:r>
              <a:rPr lang="en-US" dirty="0" smtClean="0"/>
              <a:t> Salaam,</a:t>
            </a:r>
          </a:p>
          <a:p>
            <a:r>
              <a:rPr lang="en-US" dirty="0" smtClean="0"/>
              <a:t> July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 smtClean="0"/>
              <a:t>Introduction and Objective</a:t>
            </a:r>
          </a:p>
          <a:p>
            <a:r>
              <a:rPr lang="en-US" sz="3200" dirty="0" smtClean="0"/>
              <a:t>“We skipped the technology and went back to what we are used to”</a:t>
            </a:r>
          </a:p>
          <a:p>
            <a:pPr marL="685800" indent="-571500">
              <a:buFont typeface="Arial"/>
              <a:buChar char="•"/>
            </a:pPr>
            <a:r>
              <a:rPr lang="en-US" sz="3200" dirty="0" smtClean="0"/>
              <a:t>Qualitative </a:t>
            </a:r>
            <a:r>
              <a:rPr lang="en-US" sz="3200" dirty="0" smtClean="0"/>
              <a:t>follow-up study </a:t>
            </a:r>
            <a:r>
              <a:rPr lang="en-US" sz="3200" dirty="0" smtClean="0"/>
              <a:t>(commissioned </a:t>
            </a:r>
            <a:r>
              <a:rPr lang="en-US" sz="3200" dirty="0" smtClean="0"/>
              <a:t>by chief </a:t>
            </a:r>
            <a:r>
              <a:rPr lang="en-US" sz="3200" dirty="0" smtClean="0"/>
              <a:t>scientist)</a:t>
            </a:r>
            <a:endParaRPr lang="en-US" sz="3200" dirty="0" smtClean="0"/>
          </a:p>
          <a:p>
            <a:pPr marL="685800" indent="-571500">
              <a:buFont typeface="Arial"/>
              <a:buChar char="•"/>
            </a:pPr>
            <a:r>
              <a:rPr lang="en-US" sz="3200" dirty="0" smtClean="0"/>
              <a:t>WTP study </a:t>
            </a:r>
            <a:r>
              <a:rPr lang="en-US" sz="3200" dirty="0" smtClean="0"/>
              <a:t>in </a:t>
            </a:r>
            <a:r>
              <a:rPr lang="en-US" sz="3200" dirty="0" err="1" smtClean="0"/>
              <a:t>Babati</a:t>
            </a:r>
            <a:r>
              <a:rPr lang="en-US" sz="3200" dirty="0" smtClean="0"/>
              <a:t>, focus </a:t>
            </a:r>
            <a:r>
              <a:rPr lang="en-US" sz="3200" dirty="0" smtClean="0"/>
              <a:t>on </a:t>
            </a:r>
            <a:r>
              <a:rPr lang="en-US" sz="3200" dirty="0" smtClean="0"/>
              <a:t>information, credit</a:t>
            </a:r>
            <a:r>
              <a:rPr lang="en-US" sz="3200" dirty="0" smtClean="0"/>
              <a:t>/</a:t>
            </a:r>
            <a:r>
              <a:rPr lang="en-US" sz="3200" smtClean="0"/>
              <a:t>cash </a:t>
            </a:r>
            <a:r>
              <a:rPr lang="en-US" sz="3200" smtClean="0"/>
              <a:t>constraints</a:t>
            </a:r>
          </a:p>
          <a:p>
            <a:pPr marL="685800" indent="-571500">
              <a:buFont typeface="Arial"/>
              <a:buChar char="•"/>
            </a:pPr>
            <a:r>
              <a:rPr lang="en-US" sz="3200" smtClean="0"/>
              <a:t>Lottery </a:t>
            </a:r>
            <a:r>
              <a:rPr lang="en-US" sz="3200" dirty="0" smtClean="0"/>
              <a:t>game: improved maize seeds, </a:t>
            </a:r>
            <a:r>
              <a:rPr lang="en-US" sz="3200" dirty="0" err="1" smtClean="0"/>
              <a:t>Minjingu</a:t>
            </a:r>
            <a:r>
              <a:rPr lang="en-US" sz="3200" dirty="0" smtClean="0"/>
              <a:t> </a:t>
            </a:r>
            <a:r>
              <a:rPr lang="en-US" sz="3200" dirty="0" err="1" smtClean="0"/>
              <a:t>Mazao</a:t>
            </a:r>
            <a:r>
              <a:rPr lang="en-US" sz="3200" dirty="0" smtClean="0"/>
              <a:t>, row </a:t>
            </a:r>
            <a:r>
              <a:rPr lang="en-US" sz="3200" dirty="0" smtClean="0"/>
              <a:t>planting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Research Approach</a:t>
            </a:r>
          </a:p>
          <a:p>
            <a:pPr marL="571500" indent="-457200">
              <a:buFont typeface="Arial"/>
              <a:buChar char="•"/>
            </a:pPr>
            <a:r>
              <a:rPr lang="de-DE" sz="3200" dirty="0" err="1" smtClean="0"/>
              <a:t>Inductive</a:t>
            </a:r>
            <a:r>
              <a:rPr lang="de-DE" sz="3200" dirty="0" smtClean="0"/>
              <a:t> </a:t>
            </a:r>
            <a:r>
              <a:rPr lang="de-DE" sz="3200" dirty="0" err="1" smtClean="0"/>
              <a:t>approach</a:t>
            </a:r>
            <a:r>
              <a:rPr lang="de-DE" sz="3200" dirty="0" smtClean="0"/>
              <a:t>: </a:t>
            </a:r>
            <a:r>
              <a:rPr lang="de-DE" sz="3200" dirty="0" err="1" smtClean="0"/>
              <a:t>What</a:t>
            </a:r>
            <a:r>
              <a:rPr lang="de-DE" sz="3200" dirty="0" smtClean="0"/>
              <a:t> do </a:t>
            </a:r>
            <a:r>
              <a:rPr lang="de-DE" sz="3200" dirty="0" err="1" smtClean="0"/>
              <a:t>farmers</a:t>
            </a:r>
            <a:r>
              <a:rPr lang="de-DE" sz="3200" dirty="0" smtClean="0"/>
              <a:t> </a:t>
            </a:r>
            <a:r>
              <a:rPr lang="de-DE" sz="3200" dirty="0" err="1" smtClean="0"/>
              <a:t>themselves</a:t>
            </a:r>
            <a:r>
              <a:rPr lang="de-DE" sz="3200" dirty="0" smtClean="0"/>
              <a:t> </a:t>
            </a:r>
            <a:r>
              <a:rPr lang="de-DE" sz="3200" dirty="0" err="1" smtClean="0"/>
              <a:t>regard</a:t>
            </a:r>
            <a:r>
              <a:rPr lang="de-DE" sz="3200" dirty="0" smtClean="0"/>
              <a:t> </a:t>
            </a:r>
            <a:r>
              <a:rPr lang="de-DE" sz="3200" dirty="0" err="1" smtClean="0"/>
              <a:t>as</a:t>
            </a:r>
            <a:r>
              <a:rPr lang="de-DE" sz="3200" dirty="0" smtClean="0"/>
              <a:t> </a:t>
            </a:r>
            <a:r>
              <a:rPr lang="de-DE" sz="3200" dirty="0" err="1" smtClean="0"/>
              <a:t>important</a:t>
            </a:r>
            <a:r>
              <a:rPr lang="de-DE" sz="3200" dirty="0" smtClean="0"/>
              <a:t>?</a:t>
            </a:r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56 semi-</a:t>
            </a:r>
            <a:r>
              <a:rPr lang="de-DE" sz="3200" dirty="0" err="1" smtClean="0"/>
              <a:t>structured</a:t>
            </a:r>
            <a:r>
              <a:rPr lang="de-DE" sz="3200" dirty="0" smtClean="0"/>
              <a:t> </a:t>
            </a:r>
            <a:r>
              <a:rPr lang="de-DE" sz="3200" dirty="0" err="1" smtClean="0"/>
              <a:t>interviews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</a:t>
            </a:r>
            <a:r>
              <a:rPr lang="de-DE" sz="3200" dirty="0" err="1" smtClean="0"/>
              <a:t>farmers</a:t>
            </a:r>
            <a:r>
              <a:rPr lang="de-DE" sz="3200" dirty="0" smtClean="0"/>
              <a:t>, </a:t>
            </a:r>
            <a:r>
              <a:rPr lang="de-DE" sz="3200" dirty="0" err="1" smtClean="0"/>
              <a:t>extensionists</a:t>
            </a:r>
            <a:r>
              <a:rPr lang="de-DE" sz="3200" dirty="0" smtClean="0"/>
              <a:t>, </a:t>
            </a:r>
            <a:r>
              <a:rPr lang="de-DE" sz="3200" dirty="0" err="1" smtClean="0"/>
              <a:t>implementers</a:t>
            </a:r>
            <a:r>
              <a:rPr lang="de-DE" sz="3200" dirty="0" smtClean="0"/>
              <a:t> etc. </a:t>
            </a:r>
            <a:r>
              <a:rPr lang="de-DE" sz="3200" dirty="0" err="1" smtClean="0"/>
              <a:t>and</a:t>
            </a:r>
            <a:r>
              <a:rPr lang="de-DE" sz="3200" dirty="0" smtClean="0"/>
              <a:t> an extensive </a:t>
            </a:r>
            <a:r>
              <a:rPr lang="de-DE" sz="3200" dirty="0" err="1" smtClean="0"/>
              <a:t>literature</a:t>
            </a:r>
            <a:r>
              <a:rPr lang="de-DE" sz="3200" dirty="0" smtClean="0"/>
              <a:t> </a:t>
            </a:r>
            <a:r>
              <a:rPr lang="de-DE" sz="3200" dirty="0" err="1" smtClean="0"/>
              <a:t>review</a:t>
            </a:r>
            <a:endParaRPr lang="de-DE" sz="3200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err="1" smtClean="0"/>
              <a:t>Atlas.ti</a:t>
            </a:r>
            <a:r>
              <a:rPr lang="de-DE" sz="3200" dirty="0" smtClean="0"/>
              <a:t>: </a:t>
            </a:r>
            <a:r>
              <a:rPr lang="de-DE" sz="3200" dirty="0" err="1" smtClean="0"/>
              <a:t>process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coding</a:t>
            </a:r>
            <a:r>
              <a:rPr lang="de-DE" sz="3200" dirty="0" smtClean="0"/>
              <a:t>,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emerged</a:t>
            </a:r>
            <a:r>
              <a:rPr lang="de-DE" sz="3200" dirty="0" smtClean="0"/>
              <a:t> </a:t>
            </a:r>
            <a:r>
              <a:rPr lang="de-DE" sz="3200" dirty="0" err="1" smtClean="0"/>
              <a:t>as</a:t>
            </a:r>
            <a:r>
              <a:rPr lang="de-DE" sz="3200" dirty="0" smtClean="0"/>
              <a:t> </a:t>
            </a:r>
            <a:r>
              <a:rPr lang="de-DE" sz="3200" dirty="0" err="1" smtClean="0"/>
              <a:t>one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richest</a:t>
            </a:r>
            <a:r>
              <a:rPr lang="de-DE" sz="3200" dirty="0" smtClean="0"/>
              <a:t> </a:t>
            </a:r>
            <a:r>
              <a:rPr lang="de-DE" sz="3200" dirty="0" err="1" smtClean="0"/>
              <a:t>codes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20598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Main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endParaRPr lang="de-DE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Inputs </a:t>
            </a:r>
            <a:r>
              <a:rPr lang="de-DE" sz="3200" dirty="0" err="1" smtClean="0"/>
              <a:t>were</a:t>
            </a:r>
            <a:r>
              <a:rPr lang="de-DE" sz="3200" dirty="0" smtClean="0"/>
              <a:t> </a:t>
            </a:r>
            <a:r>
              <a:rPr lang="de-DE" sz="3200" dirty="0" err="1" smtClean="0"/>
              <a:t>offered</a:t>
            </a:r>
            <a:r>
              <a:rPr lang="de-DE" sz="3200" dirty="0" smtClean="0"/>
              <a:t> </a:t>
            </a:r>
            <a:r>
              <a:rPr lang="de-DE" sz="3200" dirty="0" err="1" smtClean="0"/>
              <a:t>together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a </a:t>
            </a:r>
            <a:r>
              <a:rPr lang="de-DE" sz="3200" dirty="0" err="1" smtClean="0"/>
              <a:t>labour</a:t>
            </a:r>
            <a:r>
              <a:rPr lang="de-DE" sz="3200" dirty="0" smtClean="0"/>
              <a:t>-intensive </a:t>
            </a:r>
            <a:r>
              <a:rPr lang="de-DE" sz="3200" dirty="0" err="1" smtClean="0"/>
              <a:t>practice</a:t>
            </a:r>
            <a:r>
              <a:rPr lang="de-DE" sz="3200" dirty="0" smtClean="0"/>
              <a:t> (</a:t>
            </a:r>
            <a:r>
              <a:rPr lang="de-DE" sz="3200" dirty="0" err="1" smtClean="0"/>
              <a:t>row</a:t>
            </a:r>
            <a:r>
              <a:rPr lang="de-DE" sz="3200" dirty="0" smtClean="0"/>
              <a:t> </a:t>
            </a:r>
            <a:r>
              <a:rPr lang="de-DE" sz="3200" dirty="0" err="1" smtClean="0"/>
              <a:t>planting</a:t>
            </a:r>
            <a:r>
              <a:rPr lang="de-DE" sz="3200" dirty="0" smtClean="0"/>
              <a:t>)</a:t>
            </a:r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Farmers </a:t>
            </a:r>
            <a:r>
              <a:rPr lang="de-DE" sz="3200" dirty="0" err="1" smtClean="0"/>
              <a:t>cope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time </a:t>
            </a:r>
            <a:r>
              <a:rPr lang="de-DE" sz="3200" dirty="0" err="1" smtClean="0"/>
              <a:t>constraints</a:t>
            </a:r>
            <a:r>
              <a:rPr lang="de-DE" sz="3200" dirty="0" smtClean="0"/>
              <a:t> </a:t>
            </a:r>
            <a:r>
              <a:rPr lang="de-DE" sz="3200" dirty="0" err="1" smtClean="0"/>
              <a:t>through</a:t>
            </a:r>
            <a:r>
              <a:rPr lang="de-DE" sz="3200" dirty="0" smtClean="0"/>
              <a:t> </a:t>
            </a:r>
            <a:r>
              <a:rPr lang="de-DE" sz="3200" dirty="0" err="1" smtClean="0"/>
              <a:t>ox-ploughing</a:t>
            </a:r>
            <a:endParaRPr lang="de-DE" sz="3200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/>
              <a:t>E</a:t>
            </a:r>
            <a:r>
              <a:rPr lang="de-DE" sz="3200" dirty="0" smtClean="0"/>
              <a:t>xchange </a:t>
            </a:r>
            <a:r>
              <a:rPr lang="de-DE" sz="3200" dirty="0" err="1" smtClean="0"/>
              <a:t>networks</a:t>
            </a:r>
            <a:r>
              <a:rPr lang="de-DE" sz="3200" dirty="0" smtClean="0"/>
              <a:t> </a:t>
            </a:r>
            <a:r>
              <a:rPr lang="de-DE" sz="3200" dirty="0" err="1" smtClean="0"/>
              <a:t>revolve</a:t>
            </a:r>
            <a:r>
              <a:rPr lang="de-DE" sz="3200" dirty="0" smtClean="0"/>
              <a:t> </a:t>
            </a:r>
            <a:r>
              <a:rPr lang="de-DE" sz="3200" dirty="0" err="1" smtClean="0"/>
              <a:t>around</a:t>
            </a:r>
            <a:r>
              <a:rPr lang="de-DE" sz="3200" dirty="0" smtClean="0"/>
              <a:t> </a:t>
            </a:r>
            <a:r>
              <a:rPr lang="de-DE" sz="3200" dirty="0" err="1" smtClean="0"/>
              <a:t>ox-ploughing</a:t>
            </a:r>
            <a:r>
              <a:rPr lang="de-DE" sz="3200" dirty="0" smtClean="0"/>
              <a:t>, </a:t>
            </a:r>
            <a:r>
              <a:rPr lang="de-DE" sz="3200" dirty="0" err="1" smtClean="0"/>
              <a:t>labour</a:t>
            </a:r>
            <a:r>
              <a:rPr lang="de-DE" sz="3200" dirty="0" smtClean="0"/>
              <a:t>, </a:t>
            </a:r>
            <a:r>
              <a:rPr lang="de-DE" sz="3200" dirty="0" err="1" smtClean="0"/>
              <a:t>manure</a:t>
            </a:r>
            <a:r>
              <a:rPr lang="de-DE" sz="3200" dirty="0" smtClean="0"/>
              <a:t>, </a:t>
            </a:r>
            <a:r>
              <a:rPr lang="de-DE" sz="3200" dirty="0" err="1" smtClean="0"/>
              <a:t>crop</a:t>
            </a:r>
            <a:r>
              <a:rPr lang="de-DE" sz="3200" dirty="0" smtClean="0"/>
              <a:t> </a:t>
            </a:r>
            <a:r>
              <a:rPr lang="de-DE" sz="3200" dirty="0" err="1" smtClean="0"/>
              <a:t>residues</a:t>
            </a:r>
            <a:endParaRPr lang="de-DE" sz="3200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err="1" smtClean="0"/>
              <a:t>Continuum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exclusive</a:t>
            </a:r>
            <a:r>
              <a:rPr lang="de-DE" sz="3200" dirty="0" smtClean="0"/>
              <a:t> </a:t>
            </a:r>
            <a:r>
              <a:rPr lang="de-DE" sz="3200" dirty="0" err="1" smtClean="0"/>
              <a:t>family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hired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4210731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Main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endParaRPr lang="de-DE" sz="3200" dirty="0" smtClean="0"/>
          </a:p>
          <a:p>
            <a:r>
              <a:rPr lang="de-DE" sz="3200" dirty="0" smtClean="0"/>
              <a:t>Different </a:t>
            </a:r>
            <a:r>
              <a:rPr lang="de-DE" sz="3200" dirty="0" err="1" smtClean="0"/>
              <a:t>farmer</a:t>
            </a:r>
            <a:r>
              <a:rPr lang="de-DE" sz="3200" dirty="0" smtClean="0"/>
              <a:t> </a:t>
            </a:r>
            <a:r>
              <a:rPr lang="de-DE" sz="3200" dirty="0" err="1" smtClean="0"/>
              <a:t>groups</a:t>
            </a:r>
            <a:r>
              <a:rPr lang="de-DE" sz="3200" dirty="0" smtClean="0"/>
              <a:t>:</a:t>
            </a:r>
          </a:p>
          <a:p>
            <a:pPr marL="571500" indent="-457200">
              <a:buFont typeface="Arial"/>
              <a:buChar char="•"/>
            </a:pPr>
            <a:r>
              <a:rPr lang="de-DE" sz="3200" dirty="0" err="1" smtClean="0"/>
              <a:t>Poorer</a:t>
            </a:r>
            <a:r>
              <a:rPr lang="de-DE" sz="3200" dirty="0" smtClean="0"/>
              <a:t> </a:t>
            </a:r>
            <a:r>
              <a:rPr lang="de-DE" sz="3200" dirty="0" err="1" smtClean="0"/>
              <a:t>farmers</a:t>
            </a:r>
            <a:r>
              <a:rPr lang="de-DE" sz="3200" dirty="0" smtClean="0"/>
              <a:t>: </a:t>
            </a:r>
            <a:r>
              <a:rPr lang="de-DE" sz="3200" dirty="0" err="1" smtClean="0"/>
              <a:t>cannot</a:t>
            </a:r>
            <a:r>
              <a:rPr lang="de-DE" sz="3200" dirty="0" smtClean="0"/>
              <a:t> </a:t>
            </a:r>
            <a:r>
              <a:rPr lang="de-DE" sz="3200" dirty="0" err="1" smtClean="0"/>
              <a:t>fulfill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requirements</a:t>
            </a:r>
            <a:r>
              <a:rPr lang="de-DE" sz="3200" dirty="0" smtClean="0"/>
              <a:t>, </a:t>
            </a:r>
            <a:r>
              <a:rPr lang="de-DE" sz="3200" dirty="0" err="1" smtClean="0"/>
              <a:t>child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endParaRPr lang="de-DE" sz="3200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Farmers </a:t>
            </a:r>
            <a:r>
              <a:rPr lang="de-DE" sz="3200" dirty="0" err="1" smtClean="0"/>
              <a:t>of</a:t>
            </a:r>
            <a:r>
              <a:rPr lang="de-DE" sz="3200" dirty="0" smtClean="0"/>
              <a:t> larger </a:t>
            </a:r>
            <a:r>
              <a:rPr lang="de-DE" sz="3200" dirty="0" err="1" smtClean="0"/>
              <a:t>fields</a:t>
            </a:r>
            <a:r>
              <a:rPr lang="de-DE" sz="3200" dirty="0" smtClean="0"/>
              <a:t>: time </a:t>
            </a:r>
            <a:r>
              <a:rPr lang="de-DE" sz="3200" dirty="0" err="1" smtClean="0"/>
              <a:t>contraints</a:t>
            </a:r>
            <a:r>
              <a:rPr lang="de-DE" sz="3200" dirty="0" smtClean="0"/>
              <a:t>, limited </a:t>
            </a:r>
            <a:r>
              <a:rPr lang="de-DE" sz="3200" dirty="0" err="1" smtClean="0"/>
              <a:t>availability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hired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endParaRPr lang="de-DE" sz="3200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Off-farm </a:t>
            </a:r>
            <a:r>
              <a:rPr lang="de-DE" sz="3200" dirty="0" err="1" smtClean="0"/>
              <a:t>income</a:t>
            </a:r>
            <a:r>
              <a:rPr lang="de-DE" sz="3200" dirty="0" smtClean="0"/>
              <a:t>: </a:t>
            </a:r>
            <a:r>
              <a:rPr lang="de-DE" sz="3200" dirty="0" err="1" smtClean="0"/>
              <a:t>row-planting</a:t>
            </a:r>
            <a:r>
              <a:rPr lang="de-DE" sz="3200" dirty="0" smtClean="0"/>
              <a:t> on </a:t>
            </a:r>
            <a:r>
              <a:rPr lang="de-DE" sz="3200" dirty="0" err="1" smtClean="0"/>
              <a:t>small</a:t>
            </a:r>
            <a:r>
              <a:rPr lang="de-DE" sz="3200" dirty="0" smtClean="0"/>
              <a:t> </a:t>
            </a:r>
            <a:r>
              <a:rPr lang="de-DE" sz="3200" dirty="0" err="1" smtClean="0"/>
              <a:t>plots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42611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 smtClean="0"/>
          </a:p>
          <a:p>
            <a:pPr marL="571500" indent="-457200">
              <a:buFont typeface="Arial"/>
              <a:buChar char="•"/>
            </a:pPr>
            <a:r>
              <a:rPr lang="de-DE" sz="3200" dirty="0" err="1" smtClean="0"/>
              <a:t>Stronger</a:t>
            </a:r>
            <a:r>
              <a:rPr lang="de-DE" sz="3200" dirty="0" smtClean="0"/>
              <a:t> </a:t>
            </a:r>
            <a:r>
              <a:rPr lang="de-DE" sz="3200" dirty="0" err="1" smtClean="0"/>
              <a:t>focus</a:t>
            </a:r>
            <a:r>
              <a:rPr lang="de-DE" sz="3200" dirty="0" smtClean="0"/>
              <a:t> on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needed</a:t>
            </a:r>
            <a:r>
              <a:rPr lang="de-DE" sz="3200" dirty="0" smtClean="0"/>
              <a:t> (</a:t>
            </a:r>
            <a:r>
              <a:rPr lang="de-DE" sz="3200" dirty="0"/>
              <a:t>W</a:t>
            </a:r>
            <a:r>
              <a:rPr lang="de-DE" sz="3200" dirty="0" smtClean="0"/>
              <a:t>ho? Gender? Class? Child Labour?)</a:t>
            </a:r>
          </a:p>
          <a:p>
            <a:pPr marL="571500" indent="-457200">
              <a:buFont typeface="Arial"/>
              <a:buChar char="•"/>
            </a:pPr>
            <a:r>
              <a:rPr lang="de-DE" sz="3200" dirty="0" smtClean="0"/>
              <a:t>SI </a:t>
            </a:r>
            <a:r>
              <a:rPr lang="de-DE" sz="3200" dirty="0" err="1" smtClean="0"/>
              <a:t>indicator</a:t>
            </a:r>
            <a:r>
              <a:rPr lang="de-DE" sz="3200" dirty="0" smtClean="0"/>
              <a:t> </a:t>
            </a:r>
            <a:r>
              <a:rPr lang="de-DE" sz="3200" dirty="0" err="1" smtClean="0"/>
              <a:t>framework</a:t>
            </a:r>
            <a:r>
              <a:rPr lang="de-DE" sz="3200" dirty="0" smtClean="0"/>
              <a:t>: </a:t>
            </a:r>
            <a:r>
              <a:rPr lang="de-DE" sz="3200" dirty="0" err="1" smtClean="0"/>
              <a:t>contribution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social</a:t>
            </a:r>
            <a:r>
              <a:rPr lang="de-DE" sz="3200" dirty="0" smtClean="0"/>
              <a:t> </a:t>
            </a:r>
            <a:r>
              <a:rPr lang="de-DE" sz="3200" dirty="0" err="1" smtClean="0"/>
              <a:t>domain</a:t>
            </a:r>
            <a:r>
              <a:rPr lang="de-DE" sz="3200" dirty="0" smtClean="0"/>
              <a:t>, </a:t>
            </a:r>
            <a:r>
              <a:rPr lang="de-DE" sz="3200" dirty="0" err="1" smtClean="0"/>
              <a:t>how</a:t>
            </a:r>
            <a:r>
              <a:rPr lang="de-DE" sz="3200" dirty="0" smtClean="0"/>
              <a:t>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embedded</a:t>
            </a:r>
            <a:r>
              <a:rPr lang="de-DE" sz="3200" dirty="0" smtClean="0"/>
              <a:t> in </a:t>
            </a:r>
            <a:r>
              <a:rPr lang="de-DE" sz="3200" dirty="0" err="1" smtClean="0"/>
              <a:t>social</a:t>
            </a:r>
            <a:r>
              <a:rPr lang="de-DE" sz="3200" dirty="0" smtClean="0"/>
              <a:t> </a:t>
            </a:r>
            <a:r>
              <a:rPr lang="de-DE" sz="3200" dirty="0" err="1" smtClean="0"/>
              <a:t>relationships</a:t>
            </a:r>
            <a:r>
              <a:rPr lang="de-DE" sz="3200" dirty="0" smtClean="0"/>
              <a:t>, </a:t>
            </a:r>
            <a:r>
              <a:rPr lang="de-DE" sz="3200" dirty="0" err="1" smtClean="0"/>
              <a:t>how</a:t>
            </a:r>
            <a:r>
              <a:rPr lang="de-DE" sz="3200" dirty="0" smtClean="0"/>
              <a:t> do </a:t>
            </a:r>
            <a:r>
              <a:rPr lang="de-DE" sz="3200" dirty="0" err="1" smtClean="0"/>
              <a:t>technologies</a:t>
            </a:r>
            <a:r>
              <a:rPr lang="de-DE" sz="3200" dirty="0" smtClean="0"/>
              <a:t> </a:t>
            </a:r>
            <a:r>
              <a:rPr lang="de-DE" sz="3200" dirty="0" err="1" smtClean="0"/>
              <a:t>relate</a:t>
            </a:r>
            <a:r>
              <a:rPr lang="de-DE" sz="3200" dirty="0" smtClean="0"/>
              <a:t>/alter </a:t>
            </a:r>
            <a:r>
              <a:rPr lang="de-DE" sz="3200" dirty="0" err="1" smtClean="0"/>
              <a:t>existing</a:t>
            </a:r>
            <a:r>
              <a:rPr lang="de-DE" sz="3200" dirty="0" smtClean="0"/>
              <a:t> </a:t>
            </a:r>
            <a:r>
              <a:rPr lang="de-DE" sz="3200" dirty="0" err="1" smtClean="0"/>
              <a:t>labour</a:t>
            </a:r>
            <a:r>
              <a:rPr lang="de-DE" sz="3200" dirty="0" smtClean="0"/>
              <a:t> </a:t>
            </a:r>
            <a:r>
              <a:rPr lang="de-DE" sz="3200" dirty="0" err="1" smtClean="0"/>
              <a:t>organization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9552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AfricaRISING_presentation_template_Global.potx</Template>
  <TotalTime>0</TotalTime>
  <Words>271</Words>
  <Application>Microsoft Macintosh PowerPoint</Application>
  <PresentationFormat>Bildschirmpräsentation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AfricaRISING_presentation_template_Global</vt:lpstr>
      <vt:lpstr>1_Custom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Gundula Fischer</cp:lastModifiedBy>
  <cp:revision>13</cp:revision>
  <cp:lastPrinted>2016-06-28T11:23:21Z</cp:lastPrinted>
  <dcterms:created xsi:type="dcterms:W3CDTF">2014-04-30T10:00:59Z</dcterms:created>
  <dcterms:modified xsi:type="dcterms:W3CDTF">2016-07-01T05:08:22Z</dcterms:modified>
</cp:coreProperties>
</file>